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61" r:id="rId3"/>
    <p:sldId id="260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if6prsy2PMP59AdHQzmX3V5lFr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3D57"/>
    <a:srgbClr val="F2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08" d="100"/>
          <a:sy n="208" d="100"/>
        </p:scale>
        <p:origin x="-3780" y="-20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1830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92EF8-223C-417A-9DB6-D4A6116A0FFD}" type="datetimeFigureOut">
              <a:rPr lang="en-US" smtClean="0"/>
              <a:t>09-Apr-26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447D2-11FA-4491-B679-B747715C0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26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435957a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435957a9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g35f435957a9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l-GR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subTitle" idx="1" hasCustomPrompt="1"/>
          </p:nvPr>
        </p:nvSpPr>
        <p:spPr>
          <a:xfrm>
            <a:off x="1524000" y="3157195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 dirty="0" smtClean="0"/>
              <a:t>Affiliations</a:t>
            </a:r>
            <a:endParaRPr dirty="0"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3" y="114358"/>
            <a:ext cx="2956552" cy="1060687"/>
          </a:xfrm>
          <a:prstGeom prst="rect">
            <a:avLst/>
          </a:prstGeom>
        </p:spPr>
      </p:pic>
      <p:sp>
        <p:nvSpPr>
          <p:cNvPr id="3" name="Flowchart: Process 2"/>
          <p:cNvSpPr/>
          <p:nvPr userDrawn="1"/>
        </p:nvSpPr>
        <p:spPr>
          <a:xfrm>
            <a:off x="0" y="5257800"/>
            <a:ext cx="12192000" cy="1600200"/>
          </a:xfrm>
          <a:prstGeom prst="flowChartProcess">
            <a:avLst/>
          </a:prstGeom>
          <a:solidFill>
            <a:srgbClr val="793D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Google Shape;24;p4"/>
          <p:cNvSpPr txBox="1">
            <a:spLocks noGrp="1"/>
          </p:cNvSpPr>
          <p:nvPr>
            <p:ph type="title" hasCustomPrompt="1"/>
          </p:nvPr>
        </p:nvSpPr>
        <p:spPr>
          <a:xfrm>
            <a:off x="838200" y="152916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 smtClean="0"/>
              <a:t>Title</a:t>
            </a:r>
            <a:endParaRPr dirty="0"/>
          </a:p>
        </p:txBody>
      </p:sp>
      <p:sp>
        <p:nvSpPr>
          <p:cNvPr id="13" name="Shape 0"/>
          <p:cNvSpPr/>
          <p:nvPr userDrawn="1"/>
        </p:nvSpPr>
        <p:spPr>
          <a:xfrm>
            <a:off x="0" y="6791373"/>
            <a:ext cx="12192000" cy="93056"/>
          </a:xfrm>
          <a:prstGeom prst="rect">
            <a:avLst/>
          </a:prstGeom>
          <a:solidFill>
            <a:srgbClr val="F39C81"/>
          </a:solidFill>
          <a:ln w="12700">
            <a:solidFill>
              <a:srgbClr val="F39C81"/>
            </a:solidFill>
            <a:prstDash val="solid"/>
          </a:ln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just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just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just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just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912" y="6289846"/>
            <a:ext cx="1203119" cy="431629"/>
          </a:xfrm>
          <a:prstGeom prst="rect">
            <a:avLst/>
          </a:prstGeom>
        </p:spPr>
      </p:pic>
      <p:sp>
        <p:nvSpPr>
          <p:cNvPr id="9" name="Shape 0"/>
          <p:cNvSpPr/>
          <p:nvPr userDrawn="1"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F39C81"/>
          </a:solidFill>
          <a:ln w="12700">
            <a:solidFill>
              <a:srgbClr val="F39C81"/>
            </a:solidFill>
            <a:prstDash val="solid"/>
          </a:ln>
        </p:spPr>
      </p:sp>
      <p:sp>
        <p:nvSpPr>
          <p:cNvPr id="10" name="Flowchart: Process 9"/>
          <p:cNvSpPr/>
          <p:nvPr userDrawn="1"/>
        </p:nvSpPr>
        <p:spPr>
          <a:xfrm rot="5400000">
            <a:off x="8707820" y="3381869"/>
            <a:ext cx="6858000" cy="94262"/>
          </a:xfrm>
          <a:prstGeom prst="flowChartProcess">
            <a:avLst/>
          </a:prstGeom>
          <a:solidFill>
            <a:srgbClr val="793D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81000" algn="just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just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just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just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5f435957a9_0_0"/>
          <p:cNvSpPr txBox="1">
            <a:spLocks noGrp="1"/>
          </p:cNvSpPr>
          <p:nvPr>
            <p:ph type="ctrTitle"/>
          </p:nvPr>
        </p:nvSpPr>
        <p:spPr>
          <a:xfrm>
            <a:off x="1524000" y="1112107"/>
            <a:ext cx="9144000" cy="2262031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1" name="Google Shape;71;g35f435957a9_0_0"/>
          <p:cNvSpPr txBox="1">
            <a:spLocks noGrp="1"/>
          </p:cNvSpPr>
          <p:nvPr>
            <p:ph type="subTitle" idx="1"/>
          </p:nvPr>
        </p:nvSpPr>
        <p:spPr>
          <a:xfrm>
            <a:off x="1524000" y="3527897"/>
            <a:ext cx="9144000" cy="165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g35f435957a9_0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l-GR"/>
              <a:t>1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mtClean="0"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546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mtClean="0"/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053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</Words>
  <Application>Microsoft Office PowerPoint</Application>
  <PresentationFormat>Widescreen</PresentationFormat>
  <Paragraphs>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ANDREAS KALIAKATSOS</cp:lastModifiedBy>
  <cp:revision>8</cp:revision>
  <dcterms:created xsi:type="dcterms:W3CDTF">2025-05-17T19:58:29Z</dcterms:created>
  <dcterms:modified xsi:type="dcterms:W3CDTF">2026-04-09T18:30:29Z</dcterms:modified>
</cp:coreProperties>
</file>